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92" r:id="rId5"/>
    <p:sldId id="293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6" autoAdjust="0"/>
  </p:normalViewPr>
  <p:slideViewPr>
    <p:cSldViewPr snapToGrid="0">
      <p:cViewPr>
        <p:scale>
          <a:sx n="70" d="100"/>
          <a:sy n="70" d="100"/>
        </p:scale>
        <p:origin x="738" y="-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2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7F7553-C578-48DC-B88A-E6FE28AFA2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0C74C-D2A1-46D0-903F-BEC6863A52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A8D80-BB85-4D53-9ECD-E5BF72D8BA6D}" type="datetimeFigureOut">
              <a:rPr lang="en-US" smtClean="0"/>
              <a:t>9/1/2024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C4A3C-3B43-40B4-BA79-03B7A67B8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FC152-4EBC-4FCB-99A3-C3B7F200BD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0B3A3-F6C4-48C3-8231-90FCE431D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4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6B02C-6DBB-48B7-B614-526A120A8EA2}" type="datetimeFigureOut">
              <a:rPr lang="en-US" smtClean="0"/>
              <a:t>9/1/2024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78FC9-9086-42E9-9B0F-0195C142C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7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855-995C-1225-6A02-C46FF326D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92" y="365126"/>
            <a:ext cx="11319017" cy="930958"/>
          </a:xfrm>
        </p:spPr>
        <p:txBody>
          <a:bodyPr tIns="91440" bIns="0">
            <a:noAutofit/>
          </a:bodyPr>
          <a:lstStyle>
            <a:lvl1pPr algn="ctr"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7E382-139D-81C9-213E-ABB5438051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6492" y="1296083"/>
            <a:ext cx="11319017" cy="574675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300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A65FCCB-71AC-57AB-9072-A30D1F53FC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769" y="2018446"/>
            <a:ext cx="1516483" cy="574675"/>
          </a:xfrm>
        </p:spPr>
        <p:txBody>
          <a:bodyPr>
            <a:noAutofit/>
          </a:bodyPr>
          <a:lstStyle>
            <a:lvl1pPr marL="0" indent="0" algn="l">
              <a:buNone/>
              <a:defRPr sz="2800" b="0" cap="all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CF6C398-93E6-A99F-EFDF-A55942B3F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2032" y="2018446"/>
            <a:ext cx="1516483" cy="574675"/>
          </a:xfrm>
        </p:spPr>
        <p:txBody>
          <a:bodyPr>
            <a:noAutofit/>
          </a:bodyPr>
          <a:lstStyle>
            <a:lvl1pPr marL="0" indent="0" algn="l">
              <a:buNone/>
              <a:defRPr sz="2800" b="0" cap="all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E291EFA-0974-0076-CEBE-59D6F7EA79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96502" y="2018446"/>
            <a:ext cx="1516483" cy="574675"/>
          </a:xfrm>
        </p:spPr>
        <p:txBody>
          <a:bodyPr>
            <a:noAutofit/>
          </a:bodyPr>
          <a:lstStyle>
            <a:lvl1pPr marL="0" indent="0" algn="l">
              <a:buNone/>
              <a:defRPr sz="2800" b="0" cap="all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D7C929-37FC-D4F9-240C-3E716CF74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3550" y="2018446"/>
            <a:ext cx="1516483" cy="574675"/>
          </a:xfrm>
        </p:spPr>
        <p:txBody>
          <a:bodyPr>
            <a:noAutofit/>
          </a:bodyPr>
          <a:lstStyle>
            <a:lvl1pPr marL="0" indent="0" algn="l">
              <a:buNone/>
              <a:defRPr sz="2800" b="0" cap="all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D4D7B7F-47B6-90A3-0C50-BFF9000834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8020" y="2018446"/>
            <a:ext cx="1516483" cy="574675"/>
          </a:xfrm>
        </p:spPr>
        <p:txBody>
          <a:bodyPr>
            <a:noAutofit/>
          </a:bodyPr>
          <a:lstStyle>
            <a:lvl1pPr marL="0" indent="0" algn="l">
              <a:buNone/>
              <a:defRPr sz="2800" b="0" cap="all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8299739-6734-AC50-12FE-A0EDBE6958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92490" y="2018446"/>
            <a:ext cx="1516483" cy="574675"/>
          </a:xfrm>
        </p:spPr>
        <p:txBody>
          <a:bodyPr>
            <a:noAutofit/>
          </a:bodyPr>
          <a:lstStyle>
            <a:lvl1pPr marL="0" indent="0" algn="l">
              <a:buNone/>
              <a:defRPr sz="2800" b="0" cap="all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2B20D24-A521-7B35-F80C-43831172F2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30303" y="2018446"/>
            <a:ext cx="1516483" cy="574675"/>
          </a:xfrm>
        </p:spPr>
        <p:txBody>
          <a:bodyPr>
            <a:noAutofit/>
          </a:bodyPr>
          <a:lstStyle>
            <a:lvl1pPr marL="0" indent="0" algn="l">
              <a:buNone/>
              <a:defRPr sz="2800" b="0" cap="all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XXXX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B73193A-88EA-B0EF-BE93-8DF234EB17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769" y="2615508"/>
            <a:ext cx="1516483" cy="677239"/>
          </a:xfrm>
        </p:spPr>
        <p:txBody>
          <a:bodyPr>
            <a:noAutofit/>
          </a:bodyPr>
          <a:lstStyle>
            <a:lvl1pPr marL="0" indent="0" algn="l"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DCB1B8E-D420-780E-9AB7-AC039F356D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72032" y="2615508"/>
            <a:ext cx="1516483" cy="677239"/>
          </a:xfrm>
        </p:spPr>
        <p:txBody>
          <a:bodyPr>
            <a:noAutofit/>
          </a:bodyPr>
          <a:lstStyle>
            <a:lvl1pPr marL="0" indent="0" algn="l"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656A84E-C390-F554-7CF9-98D0A99CB4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96502" y="2615508"/>
            <a:ext cx="1516483" cy="677239"/>
          </a:xfrm>
        </p:spPr>
        <p:txBody>
          <a:bodyPr>
            <a:noAutofit/>
          </a:bodyPr>
          <a:lstStyle>
            <a:lvl1pPr marL="0" indent="0" algn="l"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8932D1A-5F27-5DB5-2EA3-5D2198BFE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43550" y="2615508"/>
            <a:ext cx="1516483" cy="677239"/>
          </a:xfrm>
        </p:spPr>
        <p:txBody>
          <a:bodyPr>
            <a:noAutofit/>
          </a:bodyPr>
          <a:lstStyle>
            <a:lvl1pPr marL="0" indent="0" algn="l"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B0B66E2-831B-8B5D-7260-F680B1DCB4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68020" y="2615508"/>
            <a:ext cx="1516483" cy="677239"/>
          </a:xfrm>
        </p:spPr>
        <p:txBody>
          <a:bodyPr>
            <a:noAutofit/>
          </a:bodyPr>
          <a:lstStyle>
            <a:lvl1pPr marL="0" indent="0" algn="l"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5E01213A-B19D-C32B-3CC5-8C7DF3E8B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490" y="2615508"/>
            <a:ext cx="1516483" cy="677239"/>
          </a:xfrm>
        </p:spPr>
        <p:txBody>
          <a:bodyPr>
            <a:noAutofit/>
          </a:bodyPr>
          <a:lstStyle>
            <a:lvl1pPr marL="0" indent="0" algn="l"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D66B4D4-1888-12A9-F2A9-581EC9B06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230303" y="2615508"/>
            <a:ext cx="1516483" cy="677239"/>
          </a:xfrm>
        </p:spPr>
        <p:txBody>
          <a:bodyPr>
            <a:noAutofit/>
          </a:bodyPr>
          <a:lstStyle>
            <a:lvl1pPr marL="0" indent="0" algn="l"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A70EC6-938E-0C76-59B1-A0D291AC52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7769" y="3588497"/>
            <a:ext cx="1516483" cy="1176023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5208294-243B-6B1C-7B4D-D51C83E833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6496" y="3588497"/>
            <a:ext cx="1516483" cy="1176023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9F6658C-4BEF-1B93-92E7-AE257011819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85223" y="3588497"/>
            <a:ext cx="1546653" cy="1176023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9DE0F18-7248-091B-B3CF-C52106002C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44120" y="3588497"/>
            <a:ext cx="1516483" cy="1176023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940A882-262E-11D9-20F5-FC422DA60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72847" y="3588497"/>
            <a:ext cx="1516483" cy="1176023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1943B66-B889-2293-1A59-B08E0A4A09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01574" y="3588497"/>
            <a:ext cx="1516483" cy="1176023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3FE27AA-101D-9FC1-39E1-665CEBA591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30303" y="3588497"/>
            <a:ext cx="1516483" cy="1176023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9C37C26-8255-6660-DCE1-D05B99B82D0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5010912"/>
            <a:ext cx="1709928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B8B0653A-87D0-F144-0A04-EC18C75CDE4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747012" y="5010912"/>
            <a:ext cx="1709928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3">
            <a:extLst>
              <a:ext uri="{FF2B5EF4-FFF2-40B4-BE49-F238E27FC236}">
                <a16:creationId xmlns:a16="http://schemas.microsoft.com/office/drawing/2014/main" id="{2D436861-E5E4-0D02-515D-5135ED5C81B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494024" y="5010912"/>
            <a:ext cx="1709928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38A682C7-CD55-0D0D-115A-C741A38A9D5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241036" y="5010912"/>
            <a:ext cx="1709928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33">
            <a:extLst>
              <a:ext uri="{FF2B5EF4-FFF2-40B4-BE49-F238E27FC236}">
                <a16:creationId xmlns:a16="http://schemas.microsoft.com/office/drawing/2014/main" id="{6D2E46AE-8931-07D9-E4BA-236767F0512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988048" y="5010912"/>
            <a:ext cx="1709928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3">
            <a:extLst>
              <a:ext uri="{FF2B5EF4-FFF2-40B4-BE49-F238E27FC236}">
                <a16:creationId xmlns:a16="http://schemas.microsoft.com/office/drawing/2014/main" id="{295565B1-ACA7-F26E-8827-05E8356C7C5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735060" y="5010912"/>
            <a:ext cx="1709928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AFF99AF0-07B4-1CEE-3781-E91ED317B3D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482072" y="5010912"/>
            <a:ext cx="1709928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4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10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855-995C-1225-6A02-C46FF326D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853" y="349289"/>
            <a:ext cx="4439994" cy="170947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5000" b="0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14571D03-3912-128C-8D30-1EEDCA60C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965" y="2140182"/>
            <a:ext cx="1614219" cy="324847"/>
          </a:xfrm>
          <a:solidFill>
            <a:schemeClr val="accent3">
              <a:alpha val="81000"/>
            </a:schemeClr>
          </a:solidFill>
        </p:spPr>
        <p:txBody>
          <a:bodyPr lIns="182880" tIns="45720" rIns="18288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A70EC6-938E-0C76-59B1-A0D291AC52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625" y="2521121"/>
            <a:ext cx="1615658" cy="653205"/>
          </a:xfrm>
          <a:noFill/>
        </p:spPr>
        <p:txBody>
          <a:bodyPr lIns="182880" tIns="0" rIns="182880" bIns="0" anchor="t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9C37C26-8255-6660-DCE1-D05B99B82D0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3238352"/>
            <a:ext cx="1693599" cy="278144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B8B0653A-87D0-F144-0A04-EC18C75CDE4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731063" y="2639857"/>
            <a:ext cx="1728927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EA05B06-C5E5-5673-DC81-CB66BFD942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71261" y="5283200"/>
            <a:ext cx="1645920" cy="324847"/>
          </a:xfrm>
          <a:solidFill>
            <a:schemeClr val="accent3">
              <a:alpha val="81000"/>
            </a:schemeClr>
          </a:solidFill>
        </p:spPr>
        <p:txBody>
          <a:bodyPr lIns="182880" tIns="45720" rIns="18288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5208294-243B-6B1C-7B4D-D51C83E833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70087" y="5665827"/>
            <a:ext cx="1637262" cy="1005840"/>
          </a:xfrm>
          <a:solidFill>
            <a:schemeClr val="accent3">
              <a:alpha val="81000"/>
            </a:schemeClr>
          </a:solidFill>
        </p:spPr>
        <p:txBody>
          <a:bodyPr lIns="182880" tIns="0" rIns="182880" bIns="0" anchor="t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38DA923-7BD9-8E4D-13E3-451F914625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1509" y="2592199"/>
            <a:ext cx="1627347" cy="324847"/>
          </a:xfrm>
          <a:solidFill>
            <a:schemeClr val="accent3">
              <a:alpha val="81000"/>
            </a:schemeClr>
          </a:solidFill>
        </p:spPr>
        <p:txBody>
          <a:bodyPr lIns="182880" tIns="45720" rIns="18288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1A1881B-011B-36DA-64F4-B3F2F7C1D7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33770" y="2970034"/>
            <a:ext cx="1645920" cy="772418"/>
          </a:xfrm>
          <a:solidFill>
            <a:schemeClr val="accent3">
              <a:alpha val="81000"/>
            </a:schemeClr>
          </a:solidFill>
        </p:spPr>
        <p:txBody>
          <a:bodyPr lIns="182880" tIns="0" rIns="182880" bIns="0" anchor="t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Picture Placeholder 33">
            <a:extLst>
              <a:ext uri="{FF2B5EF4-FFF2-40B4-BE49-F238E27FC236}">
                <a16:creationId xmlns:a16="http://schemas.microsoft.com/office/drawing/2014/main" id="{2D436861-E5E4-0D02-515D-5135ED5C81B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497454" y="3816026"/>
            <a:ext cx="1714600" cy="18471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38A682C7-CD55-0D0D-115A-C741A38A9D5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249518" y="1836572"/>
            <a:ext cx="1714599" cy="25552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F6E7494-2D33-4F23-B04B-9FE71522F9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85930" y="4465871"/>
            <a:ext cx="1650464" cy="324847"/>
          </a:xfrm>
          <a:solidFill>
            <a:schemeClr val="accent3">
              <a:alpha val="81000"/>
            </a:schemeClr>
          </a:solidFill>
        </p:spPr>
        <p:txBody>
          <a:bodyPr lIns="182880" tIns="45720" rIns="18288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9DE0F18-7248-091B-B3CF-C52106002C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80642" y="4853410"/>
            <a:ext cx="1645920" cy="1005840"/>
          </a:xfrm>
          <a:solidFill>
            <a:schemeClr val="accent3">
              <a:alpha val="81000"/>
            </a:schemeClr>
          </a:solidFill>
        </p:spPr>
        <p:txBody>
          <a:bodyPr lIns="182880" tIns="0" rIns="182880" bIns="0" anchor="t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7663574-0331-2A27-3254-9D65F05A0C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44780" y="1930948"/>
            <a:ext cx="1645920" cy="324847"/>
          </a:xfrm>
          <a:solidFill>
            <a:schemeClr val="accent3">
              <a:alpha val="81000"/>
            </a:schemeClr>
          </a:solidFill>
        </p:spPr>
        <p:txBody>
          <a:bodyPr lIns="182880" tIns="45720" rIns="18288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940A882-262E-11D9-20F5-FC422DA60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36004" y="2311094"/>
            <a:ext cx="1645920" cy="772418"/>
          </a:xfrm>
          <a:solidFill>
            <a:schemeClr val="accent3">
              <a:alpha val="81000"/>
            </a:schemeClr>
          </a:solidFill>
        </p:spPr>
        <p:txBody>
          <a:bodyPr lIns="182880" tIns="0" rIns="182880" bIns="0" anchor="t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Picture Placeholder 33">
            <a:extLst>
              <a:ext uri="{FF2B5EF4-FFF2-40B4-BE49-F238E27FC236}">
                <a16:creationId xmlns:a16="http://schemas.microsoft.com/office/drawing/2014/main" id="{6D2E46AE-8931-07D9-E4BA-236767F0512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001581" y="3147692"/>
            <a:ext cx="1712513" cy="18338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3">
            <a:extLst>
              <a:ext uri="{FF2B5EF4-FFF2-40B4-BE49-F238E27FC236}">
                <a16:creationId xmlns:a16="http://schemas.microsoft.com/office/drawing/2014/main" id="{295565B1-ACA7-F26E-8827-05E8356C7C5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751558" y="912881"/>
            <a:ext cx="1714599" cy="295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4B87247-E9C1-A9FC-156A-D7CE28F766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04671" y="3966198"/>
            <a:ext cx="1637794" cy="324847"/>
          </a:xfrm>
          <a:solidFill>
            <a:schemeClr val="accent3">
              <a:alpha val="81000"/>
            </a:schemeClr>
          </a:solidFill>
        </p:spPr>
        <p:txBody>
          <a:bodyPr lIns="182880" tIns="45720" rIns="18288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1943B66-B889-2293-1A59-B08E0A4A09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2641" y="4335080"/>
            <a:ext cx="1645920" cy="1005840"/>
          </a:xfrm>
          <a:solidFill>
            <a:schemeClr val="accent3">
              <a:alpha val="81000"/>
            </a:schemeClr>
          </a:solidFill>
        </p:spPr>
        <p:txBody>
          <a:bodyPr lIns="182880" tIns="0" rIns="182880" bIns="0" anchor="t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C2E5A00-52D0-BE21-D13F-C508F7DB56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14801" y="1573615"/>
            <a:ext cx="1645920" cy="324847"/>
          </a:xfrm>
          <a:solidFill>
            <a:schemeClr val="accent3">
              <a:alpha val="81000"/>
            </a:schemeClr>
          </a:solidFill>
        </p:spPr>
        <p:txBody>
          <a:bodyPr lIns="182880" tIns="45720" rIns="182880" bIns="457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3FE27AA-101D-9FC1-39E1-665CEBA591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16499" y="1961472"/>
            <a:ext cx="1645920" cy="772418"/>
          </a:xfrm>
          <a:solidFill>
            <a:schemeClr val="accent3">
              <a:alpha val="81000"/>
            </a:schemeClr>
          </a:solidFill>
        </p:spPr>
        <p:txBody>
          <a:bodyPr lIns="182880" tIns="0" rIns="182880" bIns="0" anchor="t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AFF99AF0-07B4-1CEE-3781-E91ED317B3D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503621" y="2785611"/>
            <a:ext cx="1688379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B79CC2F-C039-4C34-3EB1-5535520D6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4957" y="6265767"/>
            <a:ext cx="4163193" cy="574675"/>
          </a:xfrm>
        </p:spPr>
        <p:txBody>
          <a:bodyPr>
            <a:noAutofit/>
          </a:bodyPr>
          <a:lstStyle>
            <a:lvl1pPr marL="0" indent="0" algn="l">
              <a:buNone/>
              <a:defRPr sz="2000" b="1" spc="300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247431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855-995C-1225-6A02-C46FF326D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849" y="365125"/>
            <a:ext cx="11944303" cy="924709"/>
          </a:xfrm>
        </p:spPr>
        <p:txBody>
          <a:bodyPr tIns="91440" bIns="0">
            <a:noAutofit/>
          </a:bodyPr>
          <a:lstStyle>
            <a:lvl1pPr algn="ctr"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7E382-139D-81C9-213E-ABB5438051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849" y="1296083"/>
            <a:ext cx="11944303" cy="574675"/>
          </a:xfrm>
        </p:spPr>
        <p:txBody>
          <a:bodyPr>
            <a:noAutofit/>
          </a:bodyPr>
          <a:lstStyle>
            <a:lvl1pPr marL="0" indent="0" algn="ctr">
              <a:buNone/>
              <a:defRPr sz="2000" b="1" cap="all" spc="300" baseline="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9C37C26-8255-6660-DCE1-D05B99B82D0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2458212"/>
            <a:ext cx="1746504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A65FCCB-71AC-57AB-9072-A30D1F53FC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300773"/>
            <a:ext cx="1746504" cy="310896"/>
          </a:xfrm>
          <a:solidFill>
            <a:schemeClr val="accent5"/>
          </a:solidFill>
        </p:spPr>
        <p:txBody>
          <a:bodyPr lIns="0" tIns="0" rIns="0" bIns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B73193A-88EA-B0EF-BE93-8DF234EB17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904" y="4766451"/>
            <a:ext cx="1554480" cy="4091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A70EC6-938E-0C76-59B1-A0D291AC52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904" y="5244139"/>
            <a:ext cx="1554480" cy="118872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DCB1B8E-D420-780E-9AB7-AC039F356D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39260" y="2553667"/>
            <a:ext cx="1554480" cy="4091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5208294-243B-6B1C-7B4D-D51C83E833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9259" y="3039116"/>
            <a:ext cx="1554480" cy="118872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CF6C398-93E6-A99F-EFDF-A55942B3F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0916" y="4300773"/>
            <a:ext cx="1746504" cy="310896"/>
          </a:xfrm>
          <a:solidFill>
            <a:schemeClr val="accent5">
              <a:lumMod val="40000"/>
              <a:lumOff val="60000"/>
            </a:schemeClr>
          </a:solidFill>
        </p:spPr>
        <p:txBody>
          <a:bodyPr lIns="0" tIns="0" rIns="0" bIns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0" spc="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B8B0653A-87D0-F144-0A04-EC18C75CDE4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727962" y="4610919"/>
            <a:ext cx="1746504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3">
            <a:extLst>
              <a:ext uri="{FF2B5EF4-FFF2-40B4-BE49-F238E27FC236}">
                <a16:creationId xmlns:a16="http://schemas.microsoft.com/office/drawing/2014/main" id="{2D436861-E5E4-0D02-515D-5135ED5C81B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484499" y="2458212"/>
            <a:ext cx="1746504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E291EFA-0974-0076-CEBE-59D6F7EA79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1832" y="4300773"/>
            <a:ext cx="1746504" cy="310896"/>
          </a:xfrm>
          <a:solidFill>
            <a:schemeClr val="accent5"/>
          </a:solidFill>
        </p:spPr>
        <p:txBody>
          <a:bodyPr lIns="0" tIns="0" rIns="0" bIns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656A84E-C390-F554-7CF9-98D0A99CB4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4206" y="4766451"/>
            <a:ext cx="1554480" cy="4091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9F6658C-4BEF-1B93-92E7-AE257011819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64206" y="5244139"/>
            <a:ext cx="1554480" cy="118872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8932D1A-5F27-5DB5-2EA3-5D2198BFE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30142" y="2553667"/>
            <a:ext cx="1554480" cy="4091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9DE0F18-7248-091B-B3CF-C52106002C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30141" y="3039116"/>
            <a:ext cx="1554480" cy="118872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D7C929-37FC-D4F9-240C-3E716CF74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2748" y="4300773"/>
            <a:ext cx="1746504" cy="310896"/>
          </a:xfrm>
          <a:solidFill>
            <a:schemeClr val="accent5">
              <a:lumMod val="40000"/>
              <a:lumOff val="60000"/>
            </a:schemeClr>
          </a:solidFill>
        </p:spPr>
        <p:txBody>
          <a:bodyPr lIns="0" tIns="0" rIns="0" bIns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0" spc="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38A682C7-CD55-0D0D-115A-C741A38A9D5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221986" y="4610919"/>
            <a:ext cx="1746504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33">
            <a:extLst>
              <a:ext uri="{FF2B5EF4-FFF2-40B4-BE49-F238E27FC236}">
                <a16:creationId xmlns:a16="http://schemas.microsoft.com/office/drawing/2014/main" id="{6D2E46AE-8931-07D9-E4BA-236767F0512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968351" y="2458212"/>
            <a:ext cx="1746504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D4D7B7F-47B6-90A3-0C50-BFF9000834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3664" y="4300773"/>
            <a:ext cx="1746504" cy="310896"/>
          </a:xfrm>
          <a:solidFill>
            <a:schemeClr val="accent5"/>
          </a:solidFill>
        </p:spPr>
        <p:txBody>
          <a:bodyPr lIns="0" tIns="0" rIns="0" bIns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B0B66E2-831B-8B5D-7260-F680B1DCB4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71380" y="4766451"/>
            <a:ext cx="1554480" cy="4091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940A882-262E-11D9-20F5-FC422DA60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71380" y="5244139"/>
            <a:ext cx="1554480" cy="118872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5E01213A-B19D-C32B-3CC5-8C7DF3E8B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21024" y="2553667"/>
            <a:ext cx="1554480" cy="4091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1943B66-B889-2293-1A59-B08E0A4A09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1023" y="3039116"/>
            <a:ext cx="1554480" cy="118872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8299739-6734-AC50-12FE-A0EDBE6958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10295" y="4300773"/>
            <a:ext cx="1746504" cy="310896"/>
          </a:xfrm>
          <a:solidFill>
            <a:schemeClr val="accent5">
              <a:lumMod val="40000"/>
              <a:lumOff val="60000"/>
            </a:schemeClr>
          </a:solidFill>
        </p:spPr>
        <p:txBody>
          <a:bodyPr lIns="0" tIns="0" rIns="0" bIns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0" spc="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0" name="Picture Placeholder 33">
            <a:extLst>
              <a:ext uri="{FF2B5EF4-FFF2-40B4-BE49-F238E27FC236}">
                <a16:creationId xmlns:a16="http://schemas.microsoft.com/office/drawing/2014/main" id="{295565B1-ACA7-F26E-8827-05E8356C7C5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710295" y="4610919"/>
            <a:ext cx="1746504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AFF99AF0-07B4-1CEE-3781-E91ED317B3D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445496" y="2458212"/>
            <a:ext cx="1746504" cy="1847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2B20D24-A521-7B35-F80C-43831172F2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45496" y="4300773"/>
            <a:ext cx="1746504" cy="310896"/>
          </a:xfrm>
          <a:solidFill>
            <a:schemeClr val="accent5"/>
          </a:solidFill>
        </p:spPr>
        <p:txBody>
          <a:bodyPr lIns="0" tIns="0" rIns="0" bIns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400" b="0" spc="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D66B4D4-1888-12A9-F2A9-581EC9B06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556971" y="4766451"/>
            <a:ext cx="1554480" cy="40917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1" cap="all" spc="30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3FE27AA-101D-9FC1-39E1-665CEBA591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56971" y="5244139"/>
            <a:ext cx="1554480" cy="118872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5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34198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3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855-995C-1225-6A02-C46FF326D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4" y="365126"/>
            <a:ext cx="11308913" cy="930958"/>
          </a:xfrm>
        </p:spPr>
        <p:txBody>
          <a:bodyPr tIns="91440" bIns="0">
            <a:noAutofit/>
          </a:bodyPr>
          <a:lstStyle>
            <a:lvl1pPr algn="l"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7E382-139D-81C9-213E-ABB5438051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1974" y="1296083"/>
            <a:ext cx="11312303" cy="574675"/>
          </a:xfrm>
        </p:spPr>
        <p:txBody>
          <a:bodyPr>
            <a:noAutofit/>
          </a:bodyPr>
          <a:lstStyle>
            <a:lvl1pPr marL="0" indent="0" algn="l">
              <a:buNone/>
              <a:defRPr sz="2000" b="0" cap="all" spc="300" baseline="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B73193A-88EA-B0EF-BE93-8DF234EB17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8880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DCB1B8E-D420-780E-9AB7-AC039F356D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09792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656A84E-C390-F554-7CF9-98D0A99CB4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0704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8932D1A-5F27-5DB5-2EA3-5D2198BFE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91616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B0B66E2-831B-8B5D-7260-F680B1DCB4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32528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5E01213A-B19D-C32B-3CC5-8C7DF3E8B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73440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D66B4D4-1888-12A9-F2A9-581EC9B06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414352" y="2158308"/>
            <a:ext cx="1456536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A70EC6-938E-0C76-59B1-A0D291AC52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5492" y="3282263"/>
            <a:ext cx="1459924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5208294-243B-6B1C-7B4D-D51C83E833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11478" y="3282263"/>
            <a:ext cx="1463040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9F6658C-4BEF-1B93-92E7-AE257011819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60580" y="3282263"/>
            <a:ext cx="1459925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9DE0F18-7248-091B-B3CF-C52106002C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680" y="3282263"/>
            <a:ext cx="1459925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940A882-262E-11D9-20F5-FC422DA60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46915" y="3282263"/>
            <a:ext cx="1459925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1943B66-B889-2293-1A59-B08E0A4A09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73438" y="3282263"/>
            <a:ext cx="1459925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3FE27AA-101D-9FC1-39E1-665CEBA591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414352" y="3282263"/>
            <a:ext cx="1459925" cy="109728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A65FCCB-71AC-57AB-9072-A30D1F53FC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717" y="5029928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6" name="Picture Placeholder 33">
            <a:extLst>
              <a:ext uri="{FF2B5EF4-FFF2-40B4-BE49-F238E27FC236}">
                <a16:creationId xmlns:a16="http://schemas.microsoft.com/office/drawing/2014/main" id="{205F58A7-5C5A-5AEB-01EA-BF85602BA23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77383" y="4449228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CF6C398-93E6-A99F-EFDF-A55942B3F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533" y="5590964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9" name="Picture Placeholder 33">
            <a:extLst>
              <a:ext uri="{FF2B5EF4-FFF2-40B4-BE49-F238E27FC236}">
                <a16:creationId xmlns:a16="http://schemas.microsoft.com/office/drawing/2014/main" id="{B6E82F90-717A-C484-C839-87784F130D4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374952" y="5016242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E291EFA-0974-0076-CEBE-59D6F7EA79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3042" y="5029928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7" name="Picture Placeholder 33">
            <a:extLst>
              <a:ext uri="{FF2B5EF4-FFF2-40B4-BE49-F238E27FC236}">
                <a16:creationId xmlns:a16="http://schemas.microsoft.com/office/drawing/2014/main" id="{2D436861-E5E4-0D02-515D-5135ED5C81B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97112" y="4449228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D7C929-37FC-D4F9-240C-3E716CF74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3232" y="5581439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0" name="Picture Placeholder 33">
            <a:extLst>
              <a:ext uri="{FF2B5EF4-FFF2-40B4-BE49-F238E27FC236}">
                <a16:creationId xmlns:a16="http://schemas.microsoft.com/office/drawing/2014/main" id="{4F7DD637-FE82-C2DD-CE9D-CAF8C85949E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5636942" y="5016242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D4D7B7F-47B6-90A3-0C50-BFF9000834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90865" y="5029928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4" name="Picture Placeholder 33">
            <a:extLst>
              <a:ext uri="{FF2B5EF4-FFF2-40B4-BE49-F238E27FC236}">
                <a16:creationId xmlns:a16="http://schemas.microsoft.com/office/drawing/2014/main" id="{C4A8C7FA-CD1F-E69D-BBCB-ECD5238CF66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263754" y="4449228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8299739-6734-AC50-12FE-A0EDBE6958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12758" y="5581438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C961B005-4AAE-A698-EEB7-4D65F5571C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880908" y="5016242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2B20D24-A521-7B35-F80C-43831172F2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0286" y="5020784"/>
            <a:ext cx="504653" cy="718427"/>
          </a:xfrm>
          <a:solidFill>
            <a:schemeClr val="accent6">
              <a:lumMod val="20000"/>
              <a:lumOff val="80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75000"/>
              </a:lnSpc>
              <a:spcBef>
                <a:spcPts val="0"/>
              </a:spcBef>
              <a:buNone/>
              <a:defRPr sz="2800" b="0" spc="0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3" name="Picture Placeholder 33">
            <a:extLst>
              <a:ext uri="{FF2B5EF4-FFF2-40B4-BE49-F238E27FC236}">
                <a16:creationId xmlns:a16="http://schemas.microsoft.com/office/drawing/2014/main" id="{5FA6CD30-9A88-B77E-FAE4-3CB0483E3D9C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524837" y="4449228"/>
            <a:ext cx="1175525" cy="1847088"/>
          </a:xfrm>
          <a:custGeom>
            <a:avLst/>
            <a:gdLst>
              <a:gd name="connsiteX0" fmla="*/ 0 w 1172923"/>
              <a:gd name="connsiteY0" fmla="*/ 0 h 1847088"/>
              <a:gd name="connsiteX1" fmla="*/ 1172923 w 1172923"/>
              <a:gd name="connsiteY1" fmla="*/ 0 h 1847088"/>
              <a:gd name="connsiteX2" fmla="*/ 1172923 w 1172923"/>
              <a:gd name="connsiteY2" fmla="*/ 1847088 h 1847088"/>
              <a:gd name="connsiteX3" fmla="*/ 0 w 1172923"/>
              <a:gd name="connsiteY3" fmla="*/ 1847088 h 1847088"/>
              <a:gd name="connsiteX4" fmla="*/ 0 w 1172923"/>
              <a:gd name="connsiteY4" fmla="*/ 0 h 1847088"/>
              <a:gd name="connsiteX0" fmla="*/ 484 w 1173407"/>
              <a:gd name="connsiteY0" fmla="*/ 0 h 1847088"/>
              <a:gd name="connsiteX1" fmla="*/ 1173407 w 1173407"/>
              <a:gd name="connsiteY1" fmla="*/ 0 h 1847088"/>
              <a:gd name="connsiteX2" fmla="*/ 1173407 w 1173407"/>
              <a:gd name="connsiteY2" fmla="*/ 1847088 h 1847088"/>
              <a:gd name="connsiteX3" fmla="*/ 484 w 1173407"/>
              <a:gd name="connsiteY3" fmla="*/ 1847088 h 1847088"/>
              <a:gd name="connsiteX4" fmla="*/ 0 w 1173407"/>
              <a:gd name="connsiteY4" fmla="*/ 574814 h 1847088"/>
              <a:gd name="connsiteX5" fmla="*/ 484 w 1173407"/>
              <a:gd name="connsiteY5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50869 w 1223792"/>
              <a:gd name="connsiteY0" fmla="*/ 0 h 1847088"/>
              <a:gd name="connsiteX1" fmla="*/ 1223792 w 1223792"/>
              <a:gd name="connsiteY1" fmla="*/ 0 h 1847088"/>
              <a:gd name="connsiteX2" fmla="*/ 1223792 w 1223792"/>
              <a:gd name="connsiteY2" fmla="*/ 1847088 h 1847088"/>
              <a:gd name="connsiteX3" fmla="*/ 50869 w 1223792"/>
              <a:gd name="connsiteY3" fmla="*/ 1847088 h 1847088"/>
              <a:gd name="connsiteX4" fmla="*/ 286605 w 1223792"/>
              <a:gd name="connsiteY4" fmla="*/ 572909 h 1847088"/>
              <a:gd name="connsiteX5" fmla="*/ 50385 w 1223792"/>
              <a:gd name="connsiteY5" fmla="*/ 574814 h 1847088"/>
              <a:gd name="connsiteX6" fmla="*/ 50869 w 1223792"/>
              <a:gd name="connsiteY6" fmla="*/ 0 h 1847088"/>
              <a:gd name="connsiteX0" fmla="*/ 101701 w 1274624"/>
              <a:gd name="connsiteY0" fmla="*/ 0 h 1847088"/>
              <a:gd name="connsiteX1" fmla="*/ 1274624 w 1274624"/>
              <a:gd name="connsiteY1" fmla="*/ 0 h 1847088"/>
              <a:gd name="connsiteX2" fmla="*/ 1274624 w 1274624"/>
              <a:gd name="connsiteY2" fmla="*/ 1847088 h 1847088"/>
              <a:gd name="connsiteX3" fmla="*/ 101701 w 1274624"/>
              <a:gd name="connsiteY3" fmla="*/ 1847088 h 1847088"/>
              <a:gd name="connsiteX4" fmla="*/ 80262 w 1274624"/>
              <a:gd name="connsiteY4" fmla="*/ 1292999 h 1847088"/>
              <a:gd name="connsiteX5" fmla="*/ 337437 w 1274624"/>
              <a:gd name="connsiteY5" fmla="*/ 572909 h 1847088"/>
              <a:gd name="connsiteX6" fmla="*/ 101217 w 1274624"/>
              <a:gd name="connsiteY6" fmla="*/ 574814 h 1847088"/>
              <a:gd name="connsiteX7" fmla="*/ 101701 w 1274624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7196 w 1264383"/>
              <a:gd name="connsiteY5" fmla="*/ 572909 h 1847088"/>
              <a:gd name="connsiteX6" fmla="*/ 90976 w 1264383"/>
              <a:gd name="connsiteY6" fmla="*/ 574814 h 1847088"/>
              <a:gd name="connsiteX7" fmla="*/ 91460 w 1264383"/>
              <a:gd name="connsiteY7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91460 w 1264383"/>
              <a:gd name="connsiteY0" fmla="*/ 0 h 1847088"/>
              <a:gd name="connsiteX1" fmla="*/ 1264383 w 1264383"/>
              <a:gd name="connsiteY1" fmla="*/ 0 h 1847088"/>
              <a:gd name="connsiteX2" fmla="*/ 1264383 w 1264383"/>
              <a:gd name="connsiteY2" fmla="*/ 1847088 h 1847088"/>
              <a:gd name="connsiteX3" fmla="*/ 91460 w 1264383"/>
              <a:gd name="connsiteY3" fmla="*/ 1847088 h 1847088"/>
              <a:gd name="connsiteX4" fmla="*/ 70021 w 1264383"/>
              <a:gd name="connsiteY4" fmla="*/ 1292999 h 1847088"/>
              <a:gd name="connsiteX5" fmla="*/ 323386 w 1264383"/>
              <a:gd name="connsiteY5" fmla="*/ 1289189 h 1847088"/>
              <a:gd name="connsiteX6" fmla="*/ 327196 w 1264383"/>
              <a:gd name="connsiteY6" fmla="*/ 572909 h 1847088"/>
              <a:gd name="connsiteX7" fmla="*/ 90976 w 1264383"/>
              <a:gd name="connsiteY7" fmla="*/ 574814 h 1847088"/>
              <a:gd name="connsiteX8" fmla="*/ 91460 w 1264383"/>
              <a:gd name="connsiteY8" fmla="*/ 0 h 1847088"/>
              <a:gd name="connsiteX0" fmla="*/ 21484 w 1194407"/>
              <a:gd name="connsiteY0" fmla="*/ 0 h 1847088"/>
              <a:gd name="connsiteX1" fmla="*/ 1194407 w 1194407"/>
              <a:gd name="connsiteY1" fmla="*/ 0 h 1847088"/>
              <a:gd name="connsiteX2" fmla="*/ 1194407 w 1194407"/>
              <a:gd name="connsiteY2" fmla="*/ 1847088 h 1847088"/>
              <a:gd name="connsiteX3" fmla="*/ 21484 w 1194407"/>
              <a:gd name="connsiteY3" fmla="*/ 1847088 h 1847088"/>
              <a:gd name="connsiteX4" fmla="*/ 45 w 1194407"/>
              <a:gd name="connsiteY4" fmla="*/ 1292999 h 1847088"/>
              <a:gd name="connsiteX5" fmla="*/ 253410 w 1194407"/>
              <a:gd name="connsiteY5" fmla="*/ 1289189 h 1847088"/>
              <a:gd name="connsiteX6" fmla="*/ 257220 w 1194407"/>
              <a:gd name="connsiteY6" fmla="*/ 572909 h 1847088"/>
              <a:gd name="connsiteX7" fmla="*/ 21000 w 1194407"/>
              <a:gd name="connsiteY7" fmla="*/ 574814 h 1847088"/>
              <a:gd name="connsiteX8" fmla="*/ 21484 w 1194407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4528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  <a:gd name="connsiteX0" fmla="*/ 2602 w 1175525"/>
              <a:gd name="connsiteY0" fmla="*/ 0 h 1847088"/>
              <a:gd name="connsiteX1" fmla="*/ 1175525 w 1175525"/>
              <a:gd name="connsiteY1" fmla="*/ 0 h 1847088"/>
              <a:gd name="connsiteX2" fmla="*/ 1175525 w 1175525"/>
              <a:gd name="connsiteY2" fmla="*/ 1847088 h 1847088"/>
              <a:gd name="connsiteX3" fmla="*/ 2602 w 1175525"/>
              <a:gd name="connsiteY3" fmla="*/ 1847088 h 1847088"/>
              <a:gd name="connsiteX4" fmla="*/ 213 w 1175525"/>
              <a:gd name="connsiteY4" fmla="*/ 1292999 h 1847088"/>
              <a:gd name="connsiteX5" fmla="*/ 236433 w 1175525"/>
              <a:gd name="connsiteY5" fmla="*/ 1289189 h 1847088"/>
              <a:gd name="connsiteX6" fmla="*/ 238338 w 1175525"/>
              <a:gd name="connsiteY6" fmla="*/ 572909 h 1847088"/>
              <a:gd name="connsiteX7" fmla="*/ 2118 w 1175525"/>
              <a:gd name="connsiteY7" fmla="*/ 574814 h 1847088"/>
              <a:gd name="connsiteX8" fmla="*/ 2602 w 1175525"/>
              <a:gd name="connsiteY8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5525" h="1847088">
                <a:moveTo>
                  <a:pt x="2602" y="0"/>
                </a:moveTo>
                <a:lnTo>
                  <a:pt x="1175525" y="0"/>
                </a:lnTo>
                <a:lnTo>
                  <a:pt x="1175525" y="1847088"/>
                </a:lnTo>
                <a:lnTo>
                  <a:pt x="2602" y="1847088"/>
                </a:lnTo>
                <a:cubicBezTo>
                  <a:pt x="3249" y="1657585"/>
                  <a:pt x="-976" y="1575847"/>
                  <a:pt x="213" y="1292999"/>
                </a:cubicBezTo>
                <a:cubicBezTo>
                  <a:pt x="102050" y="1290186"/>
                  <a:pt x="174521" y="1291094"/>
                  <a:pt x="236433" y="1289189"/>
                </a:cubicBezTo>
                <a:cubicBezTo>
                  <a:pt x="239291" y="1026299"/>
                  <a:pt x="237386" y="749757"/>
                  <a:pt x="238338" y="572909"/>
                </a:cubicBezTo>
                <a:cubicBezTo>
                  <a:pt x="116337" y="572318"/>
                  <a:pt x="89667" y="575684"/>
                  <a:pt x="2118" y="574814"/>
                </a:cubicBezTo>
                <a:cubicBezTo>
                  <a:pt x="2279" y="383209"/>
                  <a:pt x="2441" y="191605"/>
                  <a:pt x="2602" y="0"/>
                </a:cubicBezTo>
                <a:close/>
              </a:path>
            </a:pathLst>
          </a:custGeo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36CCF3-BEA1-9532-897E-60B21F9E0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7527" y="2914513"/>
            <a:ext cx="10954869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AC45EB9-89EB-6947-3E66-7A20AAFF3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9776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14FCA1-3191-C23A-11F4-1E05F0F06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3127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2D85A6-CD18-3D44-4ED3-479E8007C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78727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E9538A-7671-5716-2083-4863DE6FC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03762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EEF2032-047A-A048-2DAB-A434ACAEB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29927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47350C-96CE-8D5D-6815-4E48490F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54965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CC6803-1FE7-920D-545D-2F48A50C6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1124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1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4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855-995C-1225-6A02-C46FF326D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4" y="365125"/>
            <a:ext cx="11246567" cy="1017361"/>
          </a:xfrm>
        </p:spPr>
        <p:txBody>
          <a:bodyPr>
            <a:noAutofit/>
          </a:bodyPr>
          <a:lstStyle>
            <a:lvl1pPr algn="l"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B73193A-88EA-B0EF-BE93-8DF234EB17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780" y="2158308"/>
            <a:ext cx="1515902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DCB1B8E-D420-780E-9AB7-AC039F356D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16375" y="2158308"/>
            <a:ext cx="1515902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656A84E-C390-F554-7CF9-98D0A99CB4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5970" y="2158308"/>
            <a:ext cx="1515902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8932D1A-5F27-5DB5-2EA3-5D2198BFE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95565" y="2158308"/>
            <a:ext cx="1515902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B0B66E2-831B-8B5D-7260-F680B1DCB4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35160" y="2158308"/>
            <a:ext cx="1515902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5E01213A-B19D-C32B-3CC5-8C7DF3E8B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74755" y="2158308"/>
            <a:ext cx="1515902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D66B4D4-1888-12A9-F2A9-581EC9B06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414352" y="2158308"/>
            <a:ext cx="1515902" cy="64340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000"/>
              </a:spcBef>
              <a:buNone/>
              <a:defRPr sz="1000" b="1" cap="all" spc="30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A70EC6-938E-0C76-59B1-A0D291AC52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6780" y="3282262"/>
            <a:ext cx="1515902" cy="91440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5208294-243B-6B1C-7B4D-D51C83E833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16375" y="3282262"/>
            <a:ext cx="1515902" cy="91440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F9F6658C-4BEF-1B93-92E7-AE257011819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55970" y="3282262"/>
            <a:ext cx="1515902" cy="91440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9DE0F18-7248-091B-B3CF-C52106002C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95565" y="3282262"/>
            <a:ext cx="1515902" cy="91440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940A882-262E-11D9-20F5-FC422DA60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35160" y="3282262"/>
            <a:ext cx="1515902" cy="91440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1943B66-B889-2293-1A59-B08E0A4A09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74755" y="3282262"/>
            <a:ext cx="1515902" cy="91440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3FE27AA-101D-9FC1-39E1-665CEBA591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414352" y="3282262"/>
            <a:ext cx="1515902" cy="914400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9C37C26-8255-6660-DCE1-D05B99B82D0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56949" y="4276725"/>
            <a:ext cx="1516228" cy="25812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B8B0653A-87D0-F144-0A04-EC18C75CDE4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242486" y="4819650"/>
            <a:ext cx="1515903" cy="2038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3">
            <a:extLst>
              <a:ext uri="{FF2B5EF4-FFF2-40B4-BE49-F238E27FC236}">
                <a16:creationId xmlns:a16="http://schemas.microsoft.com/office/drawing/2014/main" id="{2D436861-E5E4-0D02-515D-5135ED5C81B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827698" y="4276725"/>
            <a:ext cx="1501022" cy="25812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38A682C7-CD55-0D0D-115A-C741A38A9D5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398029" y="4819650"/>
            <a:ext cx="1500700" cy="2038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33">
            <a:extLst>
              <a:ext uri="{FF2B5EF4-FFF2-40B4-BE49-F238E27FC236}">
                <a16:creationId xmlns:a16="http://schemas.microsoft.com/office/drawing/2014/main" id="{6D2E46AE-8931-07D9-E4BA-236767F0512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968038" y="4276725"/>
            <a:ext cx="1515904" cy="25812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3">
            <a:extLst>
              <a:ext uri="{FF2B5EF4-FFF2-40B4-BE49-F238E27FC236}">
                <a16:creationId xmlns:a16="http://schemas.microsoft.com/office/drawing/2014/main" id="{295565B1-ACA7-F26E-8827-05E8356C7C5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553251" y="4830161"/>
            <a:ext cx="1531401" cy="202783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AFF99AF0-07B4-1CEE-3781-E91ED317B3D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153958" y="4276725"/>
            <a:ext cx="1515903" cy="25812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FE5053-60BB-2761-C015-8271375EC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7527" y="2914513"/>
            <a:ext cx="10954869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848DF79D-5968-B3B0-E251-91F377B6A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9776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596F52-E672-3E2F-3A6D-9A145AB70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3127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7FBAA1-A8BE-79FE-77C8-41965A21E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78727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E966C6-D5C6-F289-A101-12F9346A3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03762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F90A22-A0F4-7C70-DB50-E05ADE62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29927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C40A97-5EF3-1C22-54A1-85F182101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54965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AD6B51-49A7-A1A1-82D7-083E1E48E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81124" y="2839459"/>
            <a:ext cx="161832" cy="1618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0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855-995C-1225-6A02-C46FF326D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4" y="353837"/>
            <a:ext cx="11063525" cy="940194"/>
          </a:xfrm>
        </p:spPr>
        <p:txBody>
          <a:bodyPr tIns="91440" bIns="0">
            <a:noAutofit/>
          </a:bodyPr>
          <a:lstStyle>
            <a:lvl1pPr algn="l">
              <a:defRPr sz="5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164C47-85FC-75F1-2510-5879B9FC64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5202" y="1305319"/>
            <a:ext cx="11063526" cy="441185"/>
          </a:xfrm>
        </p:spPr>
        <p:txBody>
          <a:bodyPr>
            <a:noAutofit/>
          </a:bodyPr>
          <a:lstStyle>
            <a:lvl1pPr marL="0" indent="0" algn="l">
              <a:buNone/>
              <a:defRPr sz="2000" b="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958446B8-0321-E6E0-5252-12AAE6EF3E7F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563273" y="1814948"/>
            <a:ext cx="11065455" cy="453259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AA835CE-4A8B-1613-AC20-76D775DB6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85112" y="4058211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6B0B38A-9459-4BB6-0749-21EB250034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673" y="3560920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A4119CC-0564-A779-7386-C668A704CD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234" y="4058211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1501451E-59DD-FD02-EACB-2DE1F74D7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0795" y="3560920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F171DBC-795C-5784-4841-C1B0E3A52D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9356" y="4058211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6FBB2B25-899A-5757-2974-FB6C2CBB4F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27917" y="3560920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C2FB7DF-BBB0-A0AD-8232-1C858B8FDA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6478" y="4058211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26B881-58FB-7BF2-7AF2-0485AEFED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5523" y="1166613"/>
            <a:ext cx="541548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6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855-995C-1225-6A02-C46FF326D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4" y="353837"/>
            <a:ext cx="11063525" cy="940194"/>
          </a:xfrm>
        </p:spPr>
        <p:txBody>
          <a:bodyPr tIns="91440" bIns="0">
            <a:noAutofit/>
          </a:bodyPr>
          <a:lstStyle>
            <a:lvl1pPr algn="l"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B164C47-85FC-75F1-2510-5879B9FC64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5202" y="1305320"/>
            <a:ext cx="11063526" cy="405494"/>
          </a:xfrm>
        </p:spPr>
        <p:txBody>
          <a:bodyPr>
            <a:noAutofit/>
          </a:bodyPr>
          <a:lstStyle>
            <a:lvl1pPr marL="0" indent="0" algn="l">
              <a:buNone/>
              <a:defRPr sz="2000" b="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7" name="SmartArt Placeholder 16">
            <a:extLst>
              <a:ext uri="{FF2B5EF4-FFF2-40B4-BE49-F238E27FC236}">
                <a16:creationId xmlns:a16="http://schemas.microsoft.com/office/drawing/2014/main" id="{958446B8-0321-E6E0-5252-12AAE6EF3E7F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563273" y="1814948"/>
            <a:ext cx="11065455" cy="453259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267E601-FCA9-308C-E425-C2A3C595B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5523" y="1166613"/>
            <a:ext cx="541548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061C369-6745-77D0-C684-9B08C18484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85112" y="4058211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9E91393-8611-982C-AEB1-476C8829A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673" y="3560920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4E0D27-4921-BBDE-CCB1-7A6999A858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2234" y="4058211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3BEAC01-785E-E371-7551-92AE1EB5E2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50795" y="3560920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0B8F9EA-19F4-52B1-5E47-C836908F69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9356" y="4058211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2C03E2B-32BD-3A05-9A17-1C3290E2CB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27917" y="3560920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3A29B32-BF52-8A2E-27D7-E8A513B0E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716478" y="4058211"/>
            <a:ext cx="1097280" cy="548640"/>
          </a:xfrm>
        </p:spPr>
        <p:txBody>
          <a:bodyPr>
            <a:noAutofit/>
          </a:bodyPr>
          <a:lstStyle>
            <a:lvl1pPr marL="0" indent="0" algn="ctr">
              <a:buNone/>
              <a:defRPr sz="2800" b="0" spc="0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</p:spTree>
    <p:extLst>
      <p:ext uri="{BB962C8B-B14F-4D97-AF65-F5344CB8AC3E}">
        <p14:creationId xmlns:p14="http://schemas.microsoft.com/office/powerpoint/2010/main" val="211553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855-995C-1225-6A02-C46FF326D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74" y="365126"/>
            <a:ext cx="11074059" cy="930958"/>
          </a:xfrm>
        </p:spPr>
        <p:txBody>
          <a:bodyPr tIns="91440" bIns="0">
            <a:noAutofit/>
          </a:bodyPr>
          <a:lstStyle>
            <a:lvl1pPr algn="l"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7E382-139D-81C9-213E-ABB5438051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5798" y="1305915"/>
            <a:ext cx="11074059" cy="574675"/>
          </a:xfrm>
        </p:spPr>
        <p:txBody>
          <a:bodyPr>
            <a:noAutofit/>
          </a:bodyPr>
          <a:lstStyle>
            <a:lvl1pPr marL="0" indent="0" algn="l">
              <a:buNone/>
              <a:defRPr sz="2000" b="0" spc="300" baseline="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B73193A-88EA-B0EF-BE93-8DF234EB17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52" y="2153345"/>
            <a:ext cx="1323181" cy="321763"/>
          </a:xfrm>
        </p:spPr>
        <p:txBody>
          <a:bodyPr lIns="0" tIns="45720" rIns="0" bIns="4572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6728F4B-59D8-7CC6-8102-2E1B5BF897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2192" y="2514017"/>
            <a:ext cx="1324810" cy="413232"/>
          </a:xfrm>
        </p:spPr>
        <p:txBody>
          <a:bodyPr tIns="0" bIns="0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A70EC6-938E-0C76-59B1-A0D291AC52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876" y="2965408"/>
            <a:ext cx="1323181" cy="1228621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DCB1B8E-D420-780E-9AB7-AC039F356D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39056" y="2690610"/>
            <a:ext cx="1323181" cy="32176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2E4720E-DB85-E5B3-FDB7-54B5A9F85A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59199" y="3060957"/>
            <a:ext cx="1324810" cy="413232"/>
          </a:xfrm>
        </p:spPr>
        <p:txBody>
          <a:bodyPr tIns="0" bIns="0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5208294-243B-6B1C-7B4D-D51C83E833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60474" y="3520359"/>
            <a:ext cx="1323181" cy="1228621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656A84E-C390-F554-7CF9-98D0A99CB4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7577" y="2153345"/>
            <a:ext cx="1323181" cy="321763"/>
          </a:xfrm>
        </p:spPr>
        <p:txBody>
          <a:bodyPr lIns="0" tIns="45720" rIns="0" bIns="4572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734CCD4-2850-24BB-8485-011F2EDCFD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7566" y="2514017"/>
            <a:ext cx="1324810" cy="413232"/>
          </a:xfrm>
        </p:spPr>
        <p:txBody>
          <a:bodyPr tIns="0" bIns="0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1A1881B-011B-36DA-64F4-B3F2F7C1D7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20165" y="2965408"/>
            <a:ext cx="1323181" cy="1228621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8932D1A-5F27-5DB5-2EA3-5D2198BFE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14296" y="2690610"/>
            <a:ext cx="1323181" cy="32176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4E84F0B-A751-F80C-B00D-C43C2164D6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5429" y="3060957"/>
            <a:ext cx="1324810" cy="413232"/>
          </a:xfrm>
        </p:spPr>
        <p:txBody>
          <a:bodyPr tIns="0" bIns="0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9DE0F18-7248-091B-B3CF-C52106002C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00612" y="3520359"/>
            <a:ext cx="1323181" cy="1228621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B0B66E2-831B-8B5D-7260-F680B1DCB4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8153" y="2153345"/>
            <a:ext cx="1323181" cy="321763"/>
          </a:xfrm>
        </p:spPr>
        <p:txBody>
          <a:bodyPr lIns="0" tIns="45720" rIns="0" bIns="4572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A503A90-CF78-F91B-E515-E88D936804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03" y="2514017"/>
            <a:ext cx="1324810" cy="413232"/>
          </a:xfrm>
        </p:spPr>
        <p:txBody>
          <a:bodyPr tIns="0" bIns="0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940A882-262E-11D9-20F5-FC422DA60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80660" y="2965408"/>
            <a:ext cx="1323181" cy="1228621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5E01213A-B19D-C32B-3CC5-8C7DF3E8B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5439" y="2690610"/>
            <a:ext cx="1323181" cy="32176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3C813F7-07BE-35D3-2A83-AB6D13144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69866" y="3060957"/>
            <a:ext cx="1324810" cy="413232"/>
          </a:xfrm>
        </p:spPr>
        <p:txBody>
          <a:bodyPr tIns="0" bIns="0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1943B66-B889-2293-1A59-B08E0A4A09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70245" y="3520359"/>
            <a:ext cx="1323181" cy="1228621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D66B4D4-1888-12A9-F2A9-581EC9B06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75783" y="2153345"/>
            <a:ext cx="1323181" cy="321763"/>
          </a:xfrm>
        </p:spPr>
        <p:txBody>
          <a:bodyPr lIns="0" tIns="45720" rIns="0" bIns="4572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01D0309-AC2A-E9E8-8197-2F8F7D9424A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57729" y="2514017"/>
            <a:ext cx="1324810" cy="413232"/>
          </a:xfrm>
        </p:spPr>
        <p:txBody>
          <a:bodyPr tIns="0" bIns="0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3FE27AA-101D-9FC1-39E1-665CEBA591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59530" y="2965408"/>
            <a:ext cx="1323181" cy="1228621"/>
          </a:xfrm>
        </p:spPr>
        <p:txBody>
          <a:bodyPr tIns="0" bIns="0"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9C37C26-8255-6660-DCE1-D05B99B82D0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62465" y="4303706"/>
            <a:ext cx="1581295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B8B0653A-87D0-F144-0A04-EC18C75CDE4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170513" y="4835424"/>
            <a:ext cx="1512487" cy="20234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3">
            <a:extLst>
              <a:ext uri="{FF2B5EF4-FFF2-40B4-BE49-F238E27FC236}">
                <a16:creationId xmlns:a16="http://schemas.microsoft.com/office/drawing/2014/main" id="{2D436861-E5E4-0D02-515D-5135ED5C81B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704052" y="4303706"/>
            <a:ext cx="1555734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38A682C7-CD55-0D0D-115A-C741A38A9D5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281357" y="4835424"/>
            <a:ext cx="1602043" cy="20234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33">
            <a:extLst>
              <a:ext uri="{FF2B5EF4-FFF2-40B4-BE49-F238E27FC236}">
                <a16:creationId xmlns:a16="http://schemas.microsoft.com/office/drawing/2014/main" id="{6D2E46AE-8931-07D9-E4BA-236767F0512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903550" y="4303706"/>
            <a:ext cx="1542438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3">
            <a:extLst>
              <a:ext uri="{FF2B5EF4-FFF2-40B4-BE49-F238E27FC236}">
                <a16:creationId xmlns:a16="http://schemas.microsoft.com/office/drawing/2014/main" id="{295565B1-ACA7-F26E-8827-05E8356C7C5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473156" y="4845859"/>
            <a:ext cx="1570004" cy="201305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AFF99AF0-07B4-1CEE-3781-E91ED317B3D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063281" y="4303706"/>
            <a:ext cx="1552723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EFE29E-7594-1AE0-D51B-4C492DB85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637" y="2671953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B35614-3EBB-AEBD-034D-AB862ADC0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2503" y="3206132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189122-076F-188C-CD9F-9C7D5EAFB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70792" y="2671953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225BB7-C41D-C59A-7061-B8E3A2CC9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1976" y="3206132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43370D-EAEF-BCB0-7736-4E8FDFAB0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3571" y="2671953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B04EAE-4AC8-C01B-D634-ADA7A6A9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4513" y="3206132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57A53E-7AA5-B1FF-B060-9CA14C228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3832" y="2671953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5D603C-8AD4-17DE-74E1-384B9A90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7031" y="2905707"/>
            <a:ext cx="0" cy="396317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1653B8-91EB-B821-4E71-F2A7FFF79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54896" y="3439886"/>
            <a:ext cx="0" cy="3429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C307F0-BD88-AACC-224B-CD59DFB09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043186" y="2905707"/>
            <a:ext cx="4829" cy="396317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95E6FB8-C882-EEA2-0A6C-93B2654D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54370" y="3439886"/>
            <a:ext cx="0" cy="3429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A52232B-253E-1FC7-9786-87CA56F8B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881774" y="2905707"/>
            <a:ext cx="8383" cy="396317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260BCCD-F258-83B3-A65C-044BCD9AD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266907" y="3439886"/>
            <a:ext cx="0" cy="3429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570952-AC5E-D74C-C3B4-FC80E7878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75764" y="2905707"/>
            <a:ext cx="21596" cy="396317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48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855-995C-1225-6A02-C46FF326D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88" y="321581"/>
            <a:ext cx="11082671" cy="1017361"/>
          </a:xfrm>
        </p:spPr>
        <p:txBody>
          <a:bodyPr>
            <a:noAutofit/>
          </a:bodyPr>
          <a:lstStyle>
            <a:lvl1pPr algn="l">
              <a:defRPr sz="5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B73193A-88EA-B0EF-BE93-8DF234EB17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6026" y="2222224"/>
            <a:ext cx="1323181" cy="4938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DCB1B8E-D420-780E-9AB7-AC039F356D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24406" y="2751721"/>
            <a:ext cx="1323181" cy="4938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656A84E-C390-F554-7CF9-98D0A99CB4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6351" y="2222224"/>
            <a:ext cx="1323181" cy="4938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8932D1A-5F27-5DB5-2EA3-5D2198BFE1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66118" y="2751721"/>
            <a:ext cx="1323181" cy="4938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B0B66E2-831B-8B5D-7260-F680B1DCB4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26927" y="2222224"/>
            <a:ext cx="1323181" cy="4938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5E01213A-B19D-C32B-3CC5-8C7DF3E8B2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25925" y="2751721"/>
            <a:ext cx="1323181" cy="4938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D66B4D4-1888-12A9-F2A9-581EC9B063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97125" y="2222224"/>
            <a:ext cx="1323181" cy="4938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00" b="1" cap="all" spc="350" baseline="0">
                <a:solidFill>
                  <a:schemeClr val="accent6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A70EC6-938E-0C76-59B1-A0D291AC52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790" y="2926575"/>
            <a:ext cx="1270097" cy="1290687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5208294-243B-6B1C-7B4D-D51C83E833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58410" y="3471577"/>
            <a:ext cx="1371600" cy="1290687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1A1881B-011B-36DA-64F4-B3F2F7C1D7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20165" y="2926575"/>
            <a:ext cx="1270097" cy="1290687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9DE0F18-7248-091B-B3CF-C52106002C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09756" y="3471577"/>
            <a:ext cx="1371600" cy="1290687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940A882-262E-11D9-20F5-FC422DA60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98948" y="2926575"/>
            <a:ext cx="1270097" cy="1290687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1943B66-B889-2293-1A59-B08E0A4A09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88533" y="3471577"/>
            <a:ext cx="1371600" cy="1290687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3FE27AA-101D-9FC1-39E1-665CEBA591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150121" y="2926575"/>
            <a:ext cx="1369789" cy="1290687"/>
          </a:xfrm>
        </p:spPr>
        <p:txBody>
          <a:bodyPr>
            <a:noAutofit/>
          </a:bodyPr>
          <a:lstStyle>
            <a:lvl1pPr marL="0" indent="0" algn="l">
              <a:lnSpc>
                <a:spcPct val="113000"/>
              </a:lnSpc>
              <a:buNone/>
              <a:defRPr sz="12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9C37C26-8255-6660-DCE1-D05B99B82D0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59775" y="4303706"/>
            <a:ext cx="1587094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B8B0653A-87D0-F144-0A04-EC18C75CDE4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166191" y="4835424"/>
            <a:ext cx="1548397" cy="20234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3">
            <a:extLst>
              <a:ext uri="{FF2B5EF4-FFF2-40B4-BE49-F238E27FC236}">
                <a16:creationId xmlns:a16="http://schemas.microsoft.com/office/drawing/2014/main" id="{2D436861-E5E4-0D02-515D-5135ED5C81B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740166" y="4303706"/>
            <a:ext cx="1546538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38A682C7-CD55-0D0D-115A-C741A38A9D5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319752" y="4835424"/>
            <a:ext cx="1557038" cy="20234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33">
            <a:extLst>
              <a:ext uri="{FF2B5EF4-FFF2-40B4-BE49-F238E27FC236}">
                <a16:creationId xmlns:a16="http://schemas.microsoft.com/office/drawing/2014/main" id="{6D2E46AE-8931-07D9-E4BA-236767F0512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900856" y="4303706"/>
            <a:ext cx="1558916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3">
            <a:extLst>
              <a:ext uri="{FF2B5EF4-FFF2-40B4-BE49-F238E27FC236}">
                <a16:creationId xmlns:a16="http://schemas.microsoft.com/office/drawing/2014/main" id="{295565B1-ACA7-F26E-8827-05E8356C7C5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488680" y="4845859"/>
            <a:ext cx="1558787" cy="201305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AFF99AF0-07B4-1CEE-3781-E91ED317B3D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069448" y="4303706"/>
            <a:ext cx="1554787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FA5D42-8234-4346-79E1-1B5EEEEFA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637" y="2671953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454209-0004-4BCA-C6E9-630D26A1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82503" y="3206132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3D25E2-7F4A-2047-290C-7958BBEE4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80952" y="2671953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CB6DE8-5C6C-B6DC-F142-4E4FF302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02296" y="3206132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199848-E409-BCDA-90C5-4CFD98603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13571" y="2671953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7B333-5C43-9E63-AD8E-888DAB749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15468" y="3206132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959D53-F3CE-076E-2D31-68BA49683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1953" y="2671953"/>
            <a:ext cx="164452" cy="1645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359264-AA63-1ABF-3DAF-3FFBC4B5A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7031" y="2905707"/>
            <a:ext cx="0" cy="396317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CF4784-13B9-7076-B252-CEDCEC1A6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54896" y="3439886"/>
            <a:ext cx="0" cy="3429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3FA11C-F7FE-5CFE-EEFC-23540F9F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053346" y="2905707"/>
            <a:ext cx="4829" cy="396317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FE4FF3-9483-39B2-7994-648C0FC2D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74690" y="3439886"/>
            <a:ext cx="0" cy="3429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E5A6CC-2F64-CBE0-7832-6EDCBBF6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881774" y="2905707"/>
            <a:ext cx="8383" cy="396317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07F244-5BD4-5FBE-68F8-79900E74A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297694" y="3439886"/>
            <a:ext cx="0" cy="3429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3EAC69-1A5E-B15E-7F06-0CB2D3B0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714499" y="2905707"/>
            <a:ext cx="21596" cy="3963179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855-995C-1225-6A02-C46FF326D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853" y="349289"/>
            <a:ext cx="4104038" cy="170947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5000" b="0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8BA70EC6-938E-0C76-59B1-A0D291AC52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72" y="2099090"/>
            <a:ext cx="1591056" cy="1075236"/>
          </a:xfrm>
          <a:noFill/>
        </p:spPr>
        <p:txBody>
          <a:bodyPr lIns="182880" tIns="182880" rIns="182880" bIns="182880" anchor="b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9C37C26-8255-6660-DCE1-D05B99B82D0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3238352"/>
            <a:ext cx="1714304" cy="278144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2B4D57F-CB9A-54F9-A996-86273529D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756" y="6089031"/>
            <a:ext cx="1696817" cy="574675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27C059-D8ED-8673-5690-3282BADBC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8618" y="2073738"/>
            <a:ext cx="1730250" cy="574675"/>
          </a:xfrm>
        </p:spPr>
        <p:txBody>
          <a:bodyPr lIns="0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B8B0653A-87D0-F144-0A04-EC18C75CDE4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748317" y="2712822"/>
            <a:ext cx="1728927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5208294-243B-6B1C-7B4D-D51C83E833B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12387" y="5341482"/>
            <a:ext cx="1591056" cy="1106204"/>
          </a:xfrm>
          <a:noFill/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D1A1881B-011B-36DA-64F4-B3F2F7C1D7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78611" y="2665773"/>
            <a:ext cx="1591056" cy="1075236"/>
          </a:xfrm>
          <a:noFill/>
        </p:spPr>
        <p:txBody>
          <a:bodyPr lIns="182880" tIns="182880" rIns="182880" bIns="182880" anchor="b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7" name="Picture Placeholder 33">
            <a:extLst>
              <a:ext uri="{FF2B5EF4-FFF2-40B4-BE49-F238E27FC236}">
                <a16:creationId xmlns:a16="http://schemas.microsoft.com/office/drawing/2014/main" id="{2D436861-E5E4-0D02-515D-5135ED5C81B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511257" y="3816026"/>
            <a:ext cx="1714600" cy="184715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2A00296-0CAD-D626-CC8A-4B79A3A279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4485" y="5723664"/>
            <a:ext cx="1714600" cy="574675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C8265B3-F2BF-8C6B-EEDD-7FA1DB715B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5785" y="1608940"/>
            <a:ext cx="1714599" cy="535073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38A682C7-CD55-0D0D-115A-C741A38A9D5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259870" y="2208047"/>
            <a:ext cx="1714599" cy="25552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C9DE0F18-7248-091B-B3CF-C52106002C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26269" y="4837677"/>
            <a:ext cx="1587459" cy="1106204"/>
          </a:xfrm>
          <a:noFill/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940A882-262E-11D9-20F5-FC422DA605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84771" y="1985525"/>
            <a:ext cx="1591056" cy="1082554"/>
          </a:xfrm>
          <a:noFill/>
        </p:spPr>
        <p:txBody>
          <a:bodyPr lIns="182880" tIns="182880" rIns="182880" bIns="182880" anchor="b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9" name="Picture Placeholder 33">
            <a:extLst>
              <a:ext uri="{FF2B5EF4-FFF2-40B4-BE49-F238E27FC236}">
                <a16:creationId xmlns:a16="http://schemas.microsoft.com/office/drawing/2014/main" id="{6D2E46AE-8931-07D9-E4BA-236767F0512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008482" y="3147692"/>
            <a:ext cx="1712513" cy="18338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B25F410-780D-C85E-7FAE-378CD11063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5425" y="5036611"/>
            <a:ext cx="1712513" cy="574675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433CAB6-44AC-CD1C-D2C2-5187B025B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3978" y="563954"/>
            <a:ext cx="1714599" cy="574675"/>
          </a:xfrm>
        </p:spPr>
        <p:txBody>
          <a:bodyPr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40" name="Picture Placeholder 33">
            <a:extLst>
              <a:ext uri="{FF2B5EF4-FFF2-40B4-BE49-F238E27FC236}">
                <a16:creationId xmlns:a16="http://schemas.microsoft.com/office/drawing/2014/main" id="{295565B1-ACA7-F26E-8827-05E8356C7C5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755008" y="1198631"/>
            <a:ext cx="1714599" cy="29542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F1943B66-B889-2293-1A59-B08E0A4A09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16646" y="4230153"/>
            <a:ext cx="1591056" cy="1106204"/>
          </a:xfrm>
          <a:noFill/>
        </p:spPr>
        <p:txBody>
          <a:bodyPr lIns="182880" tIns="182880" rIns="182880" bIns="182880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3FE27AA-101D-9FC1-39E1-665CEBA591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41759" y="1622876"/>
            <a:ext cx="1591056" cy="1089946"/>
          </a:xfrm>
          <a:noFill/>
        </p:spPr>
        <p:txBody>
          <a:bodyPr lIns="182880" tIns="182880" rIns="182880" bIns="182880" anchor="b">
            <a:noAutofit/>
          </a:bodyPr>
          <a:lstStyle>
            <a:lvl1pPr marL="0" indent="0" algn="l">
              <a:lnSpc>
                <a:spcPct val="113000"/>
              </a:lnSpc>
              <a:buNone/>
              <a:defRPr sz="1000" b="0" spc="0" baseline="0">
                <a:solidFill>
                  <a:schemeClr val="accent3">
                    <a:lumMod val="10000"/>
                  </a:schemeClr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AFF99AF0-07B4-1CEE-3781-E91ED317B3D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503621" y="2785611"/>
            <a:ext cx="1688379" cy="25552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F933B62-8A1A-9AC9-204C-BA2622AA31E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503621" y="5407381"/>
            <a:ext cx="1688379" cy="574675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800" b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B79CC2F-C039-4C34-3EB1-5535520D6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4957" y="6265767"/>
            <a:ext cx="4163193" cy="574675"/>
          </a:xfrm>
        </p:spPr>
        <p:txBody>
          <a:bodyPr>
            <a:noAutofit/>
          </a:bodyPr>
          <a:lstStyle>
            <a:lvl1pPr marL="0" indent="0" algn="l">
              <a:buNone/>
              <a:defRPr sz="2000" b="1" spc="300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87748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4C4A8-C2EB-4D2A-A43E-BE19EA9A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742BD-2E9C-46B7-AFF7-A440C094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3F001-24C4-4191-A568-B1096B9AB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9F280-24DB-415F-8DF8-72D7FF3C4BF0}" type="datetimeFigureOut">
              <a:rPr lang="en-US" noProof="0" smtClean="0"/>
              <a:t>9/1/2024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E5E6E-ED1A-4700-A7E8-68DEBCDD6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6C46-B63C-4A83-8155-0AE7FABAD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101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BEC1-EF35-BAB3-C2F4-C39A61F3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Mobile Application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0AD177D-407F-4CF9-DAF9-100C008DC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DAY IN HISTORY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9E5FFD3-F65E-BE06-4FE1-91AACD4B60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1994</a:t>
            </a:r>
          </a:p>
          <a:p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9E85C6-B199-D5DD-3ADA-6F246660BE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2002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C7D97C1-4AF2-8B03-9557-8476E034F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2007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5C5B12D-A7CA-E406-05E8-E632F4B6EE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2008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8D954EA-FDF0-BD67-5BCA-C4E6C05702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2012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4C027FF-4375-34D1-DD2D-077A5E5048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2014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61CCC4A-ABB1-E5C2-9E12-46F7917BF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2017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D3071A1-5C84-4F98-C92F-D6D09598D8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1066" y="3060963"/>
            <a:ext cx="1516483" cy="1176023"/>
          </a:xfrm>
        </p:spPr>
        <p:txBody>
          <a:bodyPr/>
          <a:lstStyle/>
          <a:p>
            <a:pPr lvl="0"/>
            <a:r>
              <a:rPr lang="en-US" dirty="0"/>
              <a:t>IBM  Simon releases as first smartphone with 10 built-in apps.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467735C-B175-F6AB-DCAA-5035002753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086666" y="3063674"/>
            <a:ext cx="1516483" cy="1176023"/>
          </a:xfrm>
        </p:spPr>
        <p:txBody>
          <a:bodyPr/>
          <a:lstStyle/>
          <a:p>
            <a:r>
              <a:rPr lang="en-US" dirty="0" err="1"/>
              <a:t>Blalckberry</a:t>
            </a:r>
            <a:r>
              <a:rPr lang="en-US" dirty="0"/>
              <a:t> 5810 smartphone releases with wireless email &amp; built-in app.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8A77660C-38AC-71B1-1D17-BB3A9EFB43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82266" y="3064080"/>
            <a:ext cx="1546653" cy="1176023"/>
          </a:xfrm>
        </p:spPr>
        <p:txBody>
          <a:bodyPr/>
          <a:lstStyle/>
          <a:p>
            <a:pPr lvl="0"/>
            <a:r>
              <a:rPr lang="en-US" dirty="0"/>
              <a:t>Apple release first </a:t>
            </a:r>
            <a:r>
              <a:rPr lang="en-US" dirty="0" err="1"/>
              <a:t>iphone</a:t>
            </a:r>
            <a:r>
              <a:rPr lang="en-US" dirty="0"/>
              <a:t> with new built-in apps never before seen. (Maps, Photos, Weathers.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95674948-0FF2-B0F9-2258-771AC96E1D8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43550" y="3052278"/>
            <a:ext cx="1516483" cy="1176023"/>
          </a:xfrm>
        </p:spPr>
        <p:txBody>
          <a:bodyPr/>
          <a:lstStyle/>
          <a:p>
            <a:r>
              <a:rPr lang="en-US" dirty="0"/>
              <a:t>The first ever third-part allowed app store lunches with the </a:t>
            </a:r>
            <a:r>
              <a:rPr lang="en-US" dirty="0" err="1"/>
              <a:t>istore</a:t>
            </a:r>
            <a:r>
              <a:rPr lang="en-US" dirty="0"/>
              <a:t>. 500 apps in store.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D6240F8C-0E61-26D6-6124-6310C8B20E5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88048" y="3057372"/>
            <a:ext cx="1516483" cy="1176023"/>
          </a:xfrm>
        </p:spPr>
        <p:txBody>
          <a:bodyPr/>
          <a:lstStyle/>
          <a:p>
            <a:pPr lvl="0"/>
            <a:r>
              <a:rPr lang="en-US" dirty="0"/>
              <a:t>Google Release all of its content under one platform: Google Play Store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88369070-5FC0-FFD9-2175-3F867762343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01574" y="3042584"/>
            <a:ext cx="1516483" cy="1577396"/>
          </a:xfrm>
        </p:spPr>
        <p:txBody>
          <a:bodyPr/>
          <a:lstStyle/>
          <a:p>
            <a:r>
              <a:rPr lang="en-US" dirty="0"/>
              <a:t>Applications are now downloaded to alternative devices outside of the mobile phone with watches, tablets, and TV’s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0ACC004-5E19-4971-6406-A15FB9B83D2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260471" y="3057373"/>
            <a:ext cx="1516483" cy="1176023"/>
          </a:xfrm>
        </p:spPr>
        <p:txBody>
          <a:bodyPr/>
          <a:lstStyle/>
          <a:p>
            <a:pPr lvl="0" algn="just"/>
            <a:r>
              <a:rPr lang="en-US" dirty="0"/>
              <a:t>Brands begin outlining separate mobile campaigns strictly for app users.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F381126-271C-1720-6DED-3BE35E703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6162" y="2661610"/>
            <a:ext cx="111098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E1A465-D465-4673-BA0F-D526EA42C945}"/>
              </a:ext>
            </a:extLst>
          </p:cNvPr>
          <p:cNvGrpSpPr/>
          <p:nvPr/>
        </p:nvGrpSpPr>
        <p:grpSpPr>
          <a:xfrm>
            <a:off x="863161" y="2616534"/>
            <a:ext cx="9993180" cy="161832"/>
            <a:chOff x="488411" y="3276098"/>
            <a:chExt cx="9993180" cy="161832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D12B516-AE4B-E99D-87BC-5CFB36C71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8411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3AB57EF-D66D-7698-9C70-CA3208C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26969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F8EE38E-93BB-78BF-1C39-81F6D9D0B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65527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3287EF5-C4D9-4753-753C-1E8877024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04085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54E7BCA-C214-AFA3-287A-8F628B08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42643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D8CA0A3-F5DD-0F8C-009F-0B4044AC0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81201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442B147-42B4-B75B-2347-FF51308EC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319759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269745-E210-9AF6-FF54-648367E2F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2" t="7428" r="28942" b="5119"/>
          <a:stretch/>
        </p:blipFill>
        <p:spPr bwMode="auto">
          <a:xfrm>
            <a:off x="1944253" y="4619980"/>
            <a:ext cx="1409206" cy="232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7F4DE9E-4DA6-5B60-4077-514F07102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04" y="4474306"/>
            <a:ext cx="1293218" cy="24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ple iPhone PNG Transparent - PNG All">
            <a:extLst>
              <a:ext uri="{FF2B5EF4-FFF2-40B4-BE49-F238E27FC236}">
                <a16:creationId xmlns:a16="http://schemas.microsoft.com/office/drawing/2014/main" id="{D3E7A5E6-024D-A6DE-D587-A56B5AC88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6" r="19781"/>
          <a:stretch/>
        </p:blipFill>
        <p:spPr bwMode="auto">
          <a:xfrm>
            <a:off x="3559485" y="4344403"/>
            <a:ext cx="1563540" cy="26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store Logo PNG Vector (AI) Free Download">
            <a:extLst>
              <a:ext uri="{FF2B5EF4-FFF2-40B4-BE49-F238E27FC236}">
                <a16:creationId xmlns:a16="http://schemas.microsoft.com/office/drawing/2014/main" id="{09A82639-1E25-3343-712E-02AC61C1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8147">
            <a:off x="5161421" y="5441992"/>
            <a:ext cx="1865908" cy="46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oogle play store icon logo symbol 22484511 PNG">
            <a:extLst>
              <a:ext uri="{FF2B5EF4-FFF2-40B4-BE49-F238E27FC236}">
                <a16:creationId xmlns:a16="http://schemas.microsoft.com/office/drawing/2014/main" id="{4BEB79B5-9055-1F8D-EDB9-46D5C639C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209" y="4868665"/>
            <a:ext cx="1239187" cy="13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309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BEC1-EF35-BAB3-C2F4-C39A61F3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Mobile Application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0AD177D-407F-4CF9-DAF9-100C008DC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DAY IN HISTORY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9E5FFD3-F65E-BE06-4FE1-91AACD4B60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  <a:p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9E85C6-B199-D5DD-3ADA-6F246660BE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2019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C7D97C1-4AF2-8B03-9557-8476E034F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2007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5C5B12D-A7CA-E406-05E8-E632F4B6EE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2008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8D954EA-FDF0-BD67-5BCA-C4E6C05702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2012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4C027FF-4375-34D1-DD2D-077A5E5048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2014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61CCC4A-ABB1-E5C2-9E12-46F7917BF1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2017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D3071A1-5C84-4F98-C92F-D6D09598D8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1066" y="3060963"/>
            <a:ext cx="1516483" cy="1176023"/>
          </a:xfrm>
        </p:spPr>
        <p:txBody>
          <a:bodyPr/>
          <a:lstStyle/>
          <a:p>
            <a:pPr lvl="0"/>
            <a:r>
              <a:rPr lang="en-US" dirty="0"/>
              <a:t>IBM  Simon releases as first smartphone with 10 built-in apps.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467735C-B175-F6AB-DCAA-50350027537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086666" y="3063674"/>
            <a:ext cx="1516483" cy="1176023"/>
          </a:xfrm>
        </p:spPr>
        <p:txBody>
          <a:bodyPr/>
          <a:lstStyle/>
          <a:p>
            <a:r>
              <a:rPr lang="en-US" dirty="0" err="1"/>
              <a:t>Blalckberry</a:t>
            </a:r>
            <a:r>
              <a:rPr lang="en-US" dirty="0"/>
              <a:t> 5810 smartphone releases with wireless email &amp; built-in app.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8A77660C-38AC-71B1-1D17-BB3A9EFB43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82266" y="3064080"/>
            <a:ext cx="1546653" cy="1176023"/>
          </a:xfrm>
        </p:spPr>
        <p:txBody>
          <a:bodyPr/>
          <a:lstStyle/>
          <a:p>
            <a:pPr lvl="0"/>
            <a:r>
              <a:rPr lang="en-US" dirty="0"/>
              <a:t>Apple release first </a:t>
            </a:r>
            <a:r>
              <a:rPr lang="en-US" dirty="0" err="1"/>
              <a:t>iphone</a:t>
            </a:r>
            <a:r>
              <a:rPr lang="en-US" dirty="0"/>
              <a:t> with new built-in apps never before seen. (Maps, Photos, Weathers.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95674948-0FF2-B0F9-2258-771AC96E1D8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43550" y="3052278"/>
            <a:ext cx="1516483" cy="1176023"/>
          </a:xfrm>
        </p:spPr>
        <p:txBody>
          <a:bodyPr/>
          <a:lstStyle/>
          <a:p>
            <a:r>
              <a:rPr lang="en-US" dirty="0"/>
              <a:t>The first ever third-part allowed app store lunches with the </a:t>
            </a:r>
            <a:r>
              <a:rPr lang="en-US" dirty="0" err="1"/>
              <a:t>istore</a:t>
            </a:r>
            <a:r>
              <a:rPr lang="en-US" dirty="0"/>
              <a:t>. 500 apps in store.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D6240F8C-0E61-26D6-6124-6310C8B20E5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88048" y="3057372"/>
            <a:ext cx="1516483" cy="1176023"/>
          </a:xfrm>
        </p:spPr>
        <p:txBody>
          <a:bodyPr/>
          <a:lstStyle/>
          <a:p>
            <a:pPr lvl="0"/>
            <a:r>
              <a:rPr lang="en-US" dirty="0"/>
              <a:t>Google Release all of its content under one platform: Google Play Store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88369070-5FC0-FFD9-2175-3F867762343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01574" y="3042584"/>
            <a:ext cx="1516483" cy="1577396"/>
          </a:xfrm>
        </p:spPr>
        <p:txBody>
          <a:bodyPr/>
          <a:lstStyle/>
          <a:p>
            <a:r>
              <a:rPr lang="en-US" dirty="0"/>
              <a:t>Applications are now downloaded to alternative devices outside of the mobile phone with watches, tablets, and TV’s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0ACC004-5E19-4971-6406-A15FB9B83D2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260471" y="3057373"/>
            <a:ext cx="1516483" cy="1176023"/>
          </a:xfrm>
        </p:spPr>
        <p:txBody>
          <a:bodyPr/>
          <a:lstStyle/>
          <a:p>
            <a:pPr lvl="0" algn="just"/>
            <a:r>
              <a:rPr lang="en-US" dirty="0"/>
              <a:t>Brands begin outlining separate mobile campaigns strictly for app users.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F381126-271C-1720-6DED-3BE35E703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6162" y="2661610"/>
            <a:ext cx="111098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E1A465-D465-4673-BA0F-D526EA42C945}"/>
              </a:ext>
            </a:extLst>
          </p:cNvPr>
          <p:cNvGrpSpPr/>
          <p:nvPr/>
        </p:nvGrpSpPr>
        <p:grpSpPr>
          <a:xfrm>
            <a:off x="863161" y="2616534"/>
            <a:ext cx="9993180" cy="161832"/>
            <a:chOff x="488411" y="3276098"/>
            <a:chExt cx="9993180" cy="161832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D12B516-AE4B-E99D-87BC-5CFB36C71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8411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73AB57EF-D66D-7698-9C70-CA3208C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26969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F8EE38E-93BB-78BF-1C39-81F6D9D0B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65527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3287EF5-C4D9-4753-753C-1E8877024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404085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54E7BCA-C214-AFA3-287A-8F628B08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042643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8D8CA0A3-F5DD-0F8C-009F-0B4044AC0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81201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442B147-42B4-B75B-2347-FF51308EC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319759" y="3276098"/>
              <a:ext cx="161832" cy="16183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269745-E210-9AF6-FF54-648367E2F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2" t="7428" r="28942" b="5119"/>
          <a:stretch/>
        </p:blipFill>
        <p:spPr bwMode="auto">
          <a:xfrm>
            <a:off x="1944253" y="4619980"/>
            <a:ext cx="1409206" cy="232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7F4DE9E-4DA6-5B60-4077-514F07102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04" y="4474306"/>
            <a:ext cx="1293218" cy="240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ple iPhone PNG Transparent - PNG All">
            <a:extLst>
              <a:ext uri="{FF2B5EF4-FFF2-40B4-BE49-F238E27FC236}">
                <a16:creationId xmlns:a16="http://schemas.microsoft.com/office/drawing/2014/main" id="{D3E7A5E6-024D-A6DE-D587-A56B5AC88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6" r="19781"/>
          <a:stretch/>
        </p:blipFill>
        <p:spPr bwMode="auto">
          <a:xfrm>
            <a:off x="3559485" y="4344403"/>
            <a:ext cx="1563540" cy="26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store Logo PNG Vector (AI) Free Download">
            <a:extLst>
              <a:ext uri="{FF2B5EF4-FFF2-40B4-BE49-F238E27FC236}">
                <a16:creationId xmlns:a16="http://schemas.microsoft.com/office/drawing/2014/main" id="{09A82639-1E25-3343-712E-02AC61C1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8147">
            <a:off x="5161421" y="5441992"/>
            <a:ext cx="1865908" cy="46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oogle play store icon logo symbol 22484511 PNG">
            <a:extLst>
              <a:ext uri="{FF2B5EF4-FFF2-40B4-BE49-F238E27FC236}">
                <a16:creationId xmlns:a16="http://schemas.microsoft.com/office/drawing/2014/main" id="{4BEB79B5-9055-1F8D-EDB9-46D5C639C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209" y="4868665"/>
            <a:ext cx="1239187" cy="13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1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67302905">
      <a:dk1>
        <a:srgbClr val="000000"/>
      </a:dk1>
      <a:lt1>
        <a:srgbClr val="FFFFFF"/>
      </a:lt1>
      <a:dk2>
        <a:srgbClr val="454D55"/>
      </a:dk2>
      <a:lt2>
        <a:srgbClr val="808080"/>
      </a:lt2>
      <a:accent1>
        <a:srgbClr val="D9C369"/>
      </a:accent1>
      <a:accent2>
        <a:srgbClr val="263CC3"/>
      </a:accent2>
      <a:accent3>
        <a:srgbClr val="F2F2F2"/>
      </a:accent3>
      <a:accent4>
        <a:srgbClr val="AA4C41"/>
      </a:accent4>
      <a:accent5>
        <a:srgbClr val="2C453E"/>
      </a:accent5>
      <a:accent6>
        <a:srgbClr val="B39565"/>
      </a:accent6>
      <a:hlink>
        <a:srgbClr val="808080"/>
      </a:hlink>
      <a:folHlink>
        <a:srgbClr val="808080"/>
      </a:folHlink>
    </a:clrScheme>
    <a:fontScheme name="Custom 48">
      <a:majorFont>
        <a:latin typeface="Georgia"/>
        <a:ea typeface=""/>
        <a:cs typeface=""/>
      </a:majorFont>
      <a:minorFont>
        <a:latin typeface="Kaling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7302905_win32_SL_v6" id="{01B1D590-389A-46C5-8269-F19208F907A5}" vid="{8039636F-2BBF-4020-BA27-6E2A4D54B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B183AC2-3A14-4088-93CE-22AF45B23A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4261C9-28E3-4AF0-8A1F-5AE1D62A5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422510-E1CB-4FC8-BE08-DFB89B9B5A3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History and milestone timeline</Template>
  <TotalTime>52</TotalTime>
  <Words>232</Words>
  <Application>Microsoft Office PowerPoint</Application>
  <PresentationFormat>Widescreen</PresentationFormat>
  <Paragraphs>32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Georgia</vt:lpstr>
      <vt:lpstr>Kalinga</vt:lpstr>
      <vt:lpstr>Office Theme</vt:lpstr>
      <vt:lpstr>History Of Mobile Application</vt:lpstr>
      <vt:lpstr>History Of Mobile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fdjaksldf asfasdf</dc:creator>
  <cp:lastModifiedBy>fdjaksldf asfasdf</cp:lastModifiedBy>
  <cp:revision>3</cp:revision>
  <dcterms:created xsi:type="dcterms:W3CDTF">2024-09-01T08:14:19Z</dcterms:created>
  <dcterms:modified xsi:type="dcterms:W3CDTF">2024-09-01T09:06:46Z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